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673368-71C6-43F5-8BD3-33BA495899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C0803FE-9729-471F-A8BF-B670B0332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A31142-B1E0-471A-95BE-92C378F9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D1BB9F-4D2A-4F23-BF64-76393FDB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6B1B2-ED9B-4756-A770-FDE2C761E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32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A50CE1-8180-4425-9050-CB4D4845D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4865B6-4210-430E-B156-791253613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CA9721-E146-4512-884C-80E941C20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766462-9964-4401-82C7-BAB958BA4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B05FFB-D2FD-498F-8AF7-86D5BC6E9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85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D4031B-69DB-4FA5-BC33-DA707A4E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C5E82F-CCD4-4E7D-BC02-CA006E0FB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2DEA88-F0C9-4FD2-BD00-E40BF397F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099CCD-7CCA-4764-8A6F-C4E5C225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C015F8-997E-4BB3-ABD0-9F49EC83A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776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22E266-3D88-4121-A297-B4FA4A6D0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C259970-4C9D-4685-8F4B-9B39FA573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7D44B1-882D-418C-9A78-95E11C06A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BCEC1C-0A24-4F59-A306-E6CA0403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818554-5896-4681-8909-BA3ADFB47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1532C8-BFBB-4B8C-8773-099C5ABE6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957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1C526C-54B7-4721-9393-8C8787133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CFD65E-F5AC-46B2-B32A-FAAB20089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12E39D-8A32-4349-9430-117357FBA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12CFDE-EEA9-41D3-9105-AB20AC4BB7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CE158F-49F6-402F-8015-ED6754C9D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ED2E7DC-647C-4F7B-B981-EE2F4CE79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198C2FB-4A4A-4D08-9313-631247169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9AADF62-1103-4C9D-8FF0-5D54A16B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43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EEFB42-9CC5-4037-97BB-51D70A449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6F9B98E-BB39-455C-BA29-418E517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E0EA5D1-ED53-41BE-BB0F-7048945B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B5FEF10-67D6-410A-A026-CAE8CAE4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692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FC7D2AD-E3DB-40CF-8779-157F6506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E6EE5D3-05FA-40A8-9541-4FD5FC74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4130E0-B4CD-4BCB-ABD5-F9783937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18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077869-8153-4BBD-AFDB-9BC20BF8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3EBE5A-75D0-4B88-A3A3-4C4DCD3F1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6240FAE-4B9F-4B16-A08A-A51FA69DA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DD102D9-2461-4CC6-99DF-36AAA78E3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3917E0-9BFE-4B62-BB36-DA62BCEF9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B935A1-6247-4BD6-A70F-E0CD2EC92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616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8B514C-7FFA-4971-ACDE-6BD99C8D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4BCCC9E-AFA4-4AFC-83AF-2B7433C68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1AC0B9-F075-403E-895B-6C24183A3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4D69B3-EE16-4584-B257-579819781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69104C4-F353-4F32-93F2-4D9597D98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BC5B8A9-4DEB-4427-8D83-AA3AD2AF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318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844898-969E-47A0-BECF-E489738F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3CB2CF1-EE77-49A0-B8D9-CE1D39F3A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49A0F4-3F8C-4F14-9540-D872F814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3F3205-70F2-4FDA-ACE1-F380A9F48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F1B5B6-54B0-47DA-BB1C-5EBAAC37D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375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418A05C-B15F-450F-BC81-437C8920C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7C55FCD-71C3-4820-B947-4BFE303DC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C216C5-72AD-4764-B31F-E369FBCD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6134C7-64FF-4E21-9E1E-72AED6BC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ECCE57-F32B-4BB3-A0DF-CD88224C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03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2F7DF0B-CFD1-4575-81C7-5CF1600F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2F59D4-F6B7-427B-9A3C-3531A75D9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C7BD5F-7147-44B3-96DD-EB2669616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7302-696E-4450-BDE5-A4C97487F96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7B6009-78CC-4A3B-9801-4525DD725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968AF7-9176-4628-80E4-793F7B4F3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FCB1A-0B31-498F-AC2C-DFD0B0C8DE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09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F3782-C8F6-44E7-B858-23B9B0526A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ページのタイトル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132A22-DA91-48AB-A66D-C67AD3B636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サイト名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774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94C93D-FC78-41C3-A683-63E29E86C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見出し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057076-3081-43B0-B04B-1C6C2B3D6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81349"/>
            <a:ext cx="5257800" cy="4095614"/>
          </a:xfrm>
        </p:spPr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918648-1852-4D58-A377-0C6DD697F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81349"/>
            <a:ext cx="5257800" cy="4095614"/>
          </a:xfrm>
        </p:spPr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E0C2C6-C3C9-413D-B66E-A4C56BFE22C6}"/>
              </a:ext>
            </a:extLst>
          </p:cNvPr>
          <p:cNvSpPr txBox="1"/>
          <p:nvPr/>
        </p:nvSpPr>
        <p:spPr>
          <a:xfrm>
            <a:off x="838200" y="1619684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kumimoji="1" lang="en-US" altLang="ja-JP" sz="2400" dirty="0"/>
              <a:t>【</a:t>
            </a:r>
            <a:r>
              <a:rPr kumimoji="1" lang="ja-JP" altLang="en-US" sz="2400" dirty="0"/>
              <a:t>掲載する文章</a:t>
            </a:r>
            <a:r>
              <a:rPr kumimoji="1" lang="en-US" altLang="ja-JP" sz="2400" dirty="0"/>
              <a:t>】</a:t>
            </a:r>
            <a:endParaRPr kumimoji="1" lang="ja-JP" altLang="en-US" sz="2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B95C16-0E5C-4C83-817C-C023150A83CF}"/>
              </a:ext>
            </a:extLst>
          </p:cNvPr>
          <p:cNvSpPr txBox="1"/>
          <p:nvPr/>
        </p:nvSpPr>
        <p:spPr>
          <a:xfrm>
            <a:off x="6172200" y="1619683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kumimoji="1" lang="en-US" altLang="ja-JP" sz="2400" dirty="0"/>
              <a:t>【</a:t>
            </a:r>
            <a:r>
              <a:rPr kumimoji="1" lang="ja-JP" altLang="en-US" sz="2400" dirty="0"/>
              <a:t>載せる写真</a:t>
            </a:r>
            <a:r>
              <a:rPr kumimoji="1" lang="en-US" altLang="ja-JP" sz="2400" dirty="0"/>
              <a:t>】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7061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</Words>
  <Application>Microsoft Office PowerPoint</Application>
  <PresentationFormat>ワイド画面</PresentationFormat>
  <Paragraphs>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ページのタイトル</vt:lpstr>
      <vt:lpstr>見出し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hp-PC</dc:creator>
  <cp:lastModifiedBy>hp-PC</cp:lastModifiedBy>
  <cp:revision>5</cp:revision>
  <dcterms:created xsi:type="dcterms:W3CDTF">2024-05-17T08:49:49Z</dcterms:created>
  <dcterms:modified xsi:type="dcterms:W3CDTF">2024-05-17T08:54:56Z</dcterms:modified>
</cp:coreProperties>
</file>